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  <p:sldId id="329" r:id="rId70"/>
    <p:sldId id="330" r:id="rId71"/>
    <p:sldId id="331" r:id="rId72"/>
    <p:sldId id="335" r:id="rId73"/>
    <p:sldId id="332" r:id="rId74"/>
    <p:sldId id="333" r:id="rId75"/>
    <p:sldId id="33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1709B-7116-4D7E-B4CB-0CE7C3BA249E}"/>
              </a:ext>
            </a:extLst>
          </p:cNvPr>
          <p:cNvSpPr txBox="1"/>
          <p:nvPr/>
        </p:nvSpPr>
        <p:spPr>
          <a:xfrm>
            <a:off x="352337" y="226395"/>
            <a:ext cx="51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Metrics for now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ADB0-3BA1-4264-AB4F-26B8A1C9213B}"/>
              </a:ext>
            </a:extLst>
          </p:cNvPr>
          <p:cNvSpPr txBox="1"/>
          <p:nvPr/>
        </p:nvSpPr>
        <p:spPr>
          <a:xfrm>
            <a:off x="570451" y="1057013"/>
            <a:ext cx="8103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Kernel similarity: corr2(normalized(</a:t>
            </a:r>
            <a:r>
              <a:rPr lang="en-CA" dirty="0" err="1"/>
              <a:t>fft</a:t>
            </a:r>
            <a:r>
              <a:rPr lang="en-CA" dirty="0"/>
              <a:t>(</a:t>
            </a:r>
            <a:r>
              <a:rPr lang="en-CA" dirty="0" err="1"/>
              <a:t>Aout</a:t>
            </a:r>
            <a:r>
              <a:rPr lang="en-CA" dirty="0"/>
              <a:t>))-normalized(</a:t>
            </a:r>
            <a:r>
              <a:rPr lang="en-CA" dirty="0" err="1"/>
              <a:t>fft</a:t>
            </a:r>
            <a:r>
              <a:rPr lang="en-CA" dirty="0"/>
              <a:t>(A0)))</a:t>
            </a:r>
          </a:p>
          <a:p>
            <a:pPr marL="342900" indent="-342900">
              <a:buAutoNum type="arabicPeriod"/>
            </a:pPr>
            <a:r>
              <a:rPr lang="en-CA" dirty="0"/>
              <a:t>Activation similarity: first shift, then </a:t>
            </a:r>
            <a:r>
              <a:rPr lang="en-CA" dirty="0" err="1"/>
              <a:t>guassian</a:t>
            </a:r>
            <a:r>
              <a:rPr lang="en-CA" dirty="0"/>
              <a:t> window, then normalized(dot(Xout_shifted,X0))-&gt; cosine similarity</a:t>
            </a:r>
          </a:p>
          <a:p>
            <a:pPr marL="342900" indent="-342900">
              <a:buAutoNum type="arabicPeriod"/>
            </a:pPr>
            <a:r>
              <a:rPr lang="en-CA" dirty="0"/>
              <a:t>Residual quality: var(noise)/var(Y-sum-(</a:t>
            </a:r>
            <a:r>
              <a:rPr lang="en-CA" dirty="0" err="1"/>
              <a:t>Y_each_kernel</a:t>
            </a:r>
            <a:r>
              <a:rPr lang="en-CA" dirty="0"/>
              <a:t>))</a:t>
            </a:r>
          </a:p>
          <a:p>
            <a:pPr marL="342900" indent="-342900">
              <a:buAutoNum type="arabicPeriod"/>
            </a:pPr>
            <a:r>
              <a:rPr lang="en-US" dirty="0" err="1"/>
              <a:t>Demixing</a:t>
            </a:r>
            <a:r>
              <a:rPr lang="en-US" dirty="0"/>
              <a:t> score: 1-IoU(</a:t>
            </a:r>
            <a:r>
              <a:rPr lang="en-US" dirty="0" err="1"/>
              <a:t>activationA,activationB</a:t>
            </a:r>
            <a:r>
              <a:rPr lang="en-US" dirty="0"/>
              <a:t>) for A,B in all activation maps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58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45EAF-910A-456A-A3F7-7D4699FC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23" y="604007"/>
            <a:ext cx="9947954" cy="625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2E456-CF72-4760-9535-0591B69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04" y="1018128"/>
            <a:ext cx="9939754" cy="62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EAE07-71FA-4FCE-A240-E81189F7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052" y="1432249"/>
            <a:ext cx="10074305" cy="6253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48BF8-2F53-48F2-8BEA-FBD1230421BE}"/>
              </a:ext>
            </a:extLst>
          </p:cNvPr>
          <p:cNvSpPr/>
          <p:nvPr/>
        </p:nvSpPr>
        <p:spPr>
          <a:xfrm>
            <a:off x="297531" y="234675"/>
            <a:ext cx="779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)), ~1 if good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33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0.010 | 1 |</a:t>
            </a:r>
          </a:p>
          <a:p>
            <a:r>
              <a:rPr lang="en-CA" dirty="0"/>
              <a:t>| 2 | 0.010 | 3 |</a:t>
            </a:r>
          </a:p>
          <a:p>
            <a:r>
              <a:rPr lang="en-CA" dirty="0"/>
              <a:t>| 3 | 0.010 | 9 |</a:t>
            </a:r>
          </a:p>
          <a:p>
            <a:r>
              <a:rPr lang="en-CA" dirty="0"/>
              <a:t>| 4 | 0.032 | 1 |</a:t>
            </a:r>
          </a:p>
          <a:p>
            <a:r>
              <a:rPr lang="en-CA" dirty="0"/>
              <a:t>| 5 | 0.032 | 3 |</a:t>
            </a:r>
          </a:p>
          <a:p>
            <a:r>
              <a:rPr lang="en-CA" dirty="0"/>
              <a:t>| 6 | 0.032 | 9 |</a:t>
            </a:r>
          </a:p>
          <a:p>
            <a:r>
              <a:rPr lang="en-CA" dirty="0"/>
              <a:t>| 7 | 0.100 | 1 |</a:t>
            </a:r>
          </a:p>
          <a:p>
            <a:r>
              <a:rPr lang="en-CA" dirty="0"/>
              <a:t>| 8 | 0.100 | 3 |</a:t>
            </a:r>
          </a:p>
          <a:p>
            <a:r>
              <a:rPr lang="en-CA" dirty="0"/>
              <a:t>| 9 | 0.100 | 9 |</a:t>
            </a:r>
          </a:p>
          <a:p>
            <a:r>
              <a:rPr lang="en-CA" dirty="0"/>
              <a:t>|10| 0.300 | 1 |</a:t>
            </a:r>
          </a:p>
          <a:p>
            <a:r>
              <a:rPr lang="en-CA" dirty="0"/>
              <a:t>|11| 0.300 | 3 |</a:t>
            </a:r>
          </a:p>
          <a:p>
            <a:r>
              <a:rPr lang="en-CA" dirty="0"/>
              <a:t>|12| 0.300 | 9 |</a:t>
            </a:r>
          </a:p>
          <a:p>
            <a:r>
              <a:rPr lang="en-CA" dirty="0"/>
              <a:t>|13| 0.500 | 1 |</a:t>
            </a:r>
          </a:p>
          <a:p>
            <a:r>
              <a:rPr lang="en-CA" dirty="0"/>
              <a:t>|14| 0.500 | 3 |</a:t>
            </a:r>
          </a:p>
          <a:p>
            <a:r>
              <a:rPr lang="en-CA" dirty="0"/>
              <a:t>|15| 0.500 | 9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3</a:t>
            </a:r>
            <a:r>
              <a:rPr lang="en-US" sz="2400" b="1" baseline="30000" dirty="0"/>
              <a:t>rd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787365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0.050 | 1 |</a:t>
            </a:r>
          </a:p>
          <a:p>
            <a:r>
              <a:rPr lang="en-CA" dirty="0"/>
              <a:t>| 2 | 0.050 | 3 |</a:t>
            </a:r>
          </a:p>
          <a:p>
            <a:r>
              <a:rPr lang="en-CA" dirty="0"/>
              <a:t>| 3 | 0.050 | 5 |</a:t>
            </a:r>
          </a:p>
          <a:p>
            <a:r>
              <a:rPr lang="en-CA" dirty="0"/>
              <a:t>| 4 | 0.200 | 1 |</a:t>
            </a:r>
          </a:p>
          <a:p>
            <a:r>
              <a:rPr lang="en-CA" dirty="0"/>
              <a:t>| 5 | 0.200 | 3 |</a:t>
            </a:r>
          </a:p>
          <a:p>
            <a:r>
              <a:rPr lang="en-CA" dirty="0"/>
              <a:t>| 6 | 0.200 | 5 |</a:t>
            </a:r>
          </a:p>
          <a:p>
            <a:r>
              <a:rPr lang="en-CA" dirty="0"/>
              <a:t>| 7 | 0.400 | 1 |</a:t>
            </a:r>
          </a:p>
          <a:p>
            <a:r>
              <a:rPr lang="en-CA" dirty="0"/>
              <a:t>| 8 | 0.400 | 3 |</a:t>
            </a:r>
          </a:p>
          <a:p>
            <a:r>
              <a:rPr lang="en-CA" dirty="0"/>
              <a:t>| 9 | 0.400 | 5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12</a:t>
            </a:r>
            <a:r>
              <a:rPr lang="en-US" sz="2400" b="1" baseline="30000" dirty="0"/>
              <a:t>th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B9BBF-0FD3-4E5E-8BD1-6785DCF87192}"/>
              </a:ext>
            </a:extLst>
          </p:cNvPr>
          <p:cNvSpPr txBox="1"/>
          <p:nvPr/>
        </p:nvSpPr>
        <p:spPr>
          <a:xfrm>
            <a:off x="7001779" y="5765800"/>
            <a:ext cx="365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data_8 parameter_5: the 2 output kernels are reversed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081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FC39C9-07B0-4C8C-9EF2-374744E8931E}"/>
              </a:ext>
            </a:extLst>
          </p:cNvPr>
          <p:cNvSpPr/>
          <p:nvPr/>
        </p:nvSpPr>
        <p:spPr>
          <a:xfrm>
            <a:off x="0" y="17550"/>
            <a:ext cx="10872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we define our metrics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4149410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66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6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37796</TotalTime>
  <Words>1644</Words>
  <Application>Microsoft Office PowerPoint</Application>
  <PresentationFormat>Widescreen</PresentationFormat>
  <Paragraphs>246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AdvOTea1a7398</vt:lpstr>
      <vt:lpstr>等线</vt:lpstr>
      <vt:lpstr>Google Sans Text</vt:lpstr>
      <vt:lpstr>Arial</vt:lpstr>
      <vt:lpstr>Calibri</vt:lpstr>
      <vt:lpstr>Calibri Light</vt:lpstr>
      <vt:lpstr>Cambria Math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63</cp:revision>
  <dcterms:created xsi:type="dcterms:W3CDTF">2024-08-27T22:34:05Z</dcterms:created>
  <dcterms:modified xsi:type="dcterms:W3CDTF">2025-01-16T04:14:21Z</dcterms:modified>
</cp:coreProperties>
</file>